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3" r:id="rId1"/>
  </p:sldMasterIdLst>
  <p:sldIdLst>
    <p:sldId id="256" r:id="rId2"/>
    <p:sldId id="265" r:id="rId3"/>
    <p:sldId id="270" r:id="rId4"/>
    <p:sldId id="273" r:id="rId5"/>
    <p:sldId id="269" r:id="rId6"/>
    <p:sldId id="272" r:id="rId7"/>
    <p:sldId id="271" r:id="rId8"/>
    <p:sldId id="274" r:id="rId9"/>
    <p:sldId id="279" r:id="rId10"/>
    <p:sldId id="275" r:id="rId11"/>
    <p:sldId id="277" r:id="rId12"/>
    <p:sldId id="276" r:id="rId13"/>
    <p:sldId id="281" r:id="rId14"/>
    <p:sldId id="28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48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1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2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65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38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9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2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1130C-6D14-4BB9-B24C-8544B750171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3A1B9-6077-4AF9-94EE-DBC54CC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6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91743" y="-15978"/>
            <a:ext cx="5360514" cy="5876916"/>
            <a:chOff x="329184" y="-99107"/>
            <a:chExt cx="524256" cy="587691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1055718"/>
            <a:ext cx="8249304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A9BED-62EB-47BB-802A-47620F7F3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84683"/>
            <a:ext cx="6858000" cy="2551829"/>
          </a:xfrm>
        </p:spPr>
        <p:txBody>
          <a:bodyPr anchor="ctr">
            <a:normAutofit/>
          </a:bodyPr>
          <a:lstStyle/>
          <a:p>
            <a:r>
              <a:rPr lang="en-US" sz="4400" dirty="0" err="1"/>
              <a:t>Interaktívny</a:t>
            </a:r>
            <a:r>
              <a:rPr lang="en-US" sz="4400" dirty="0"/>
              <a:t> </a:t>
            </a:r>
            <a:r>
              <a:rPr lang="en-US" sz="4400" dirty="0" err="1"/>
              <a:t>pracovný</a:t>
            </a:r>
            <a:r>
              <a:rPr lang="en-US" sz="4400" dirty="0"/>
              <a:t> </a:t>
            </a:r>
            <a:r>
              <a:rPr lang="en-US" sz="4400" dirty="0" err="1"/>
              <a:t>hárok</a:t>
            </a:r>
            <a:r>
              <a:rPr lang="en-US" sz="4400" dirty="0"/>
              <a:t> pre </a:t>
            </a:r>
            <a:r>
              <a:rPr lang="en-US" sz="4400" dirty="0" err="1"/>
              <a:t>výučbu</a:t>
            </a:r>
            <a:r>
              <a:rPr lang="en-US" sz="4400" dirty="0"/>
              <a:t> </a:t>
            </a:r>
            <a:r>
              <a:rPr lang="en-US" sz="4400" dirty="0" err="1"/>
              <a:t>logiky</a:t>
            </a:r>
            <a:r>
              <a:rPr lang="en-US" sz="4400" dirty="0"/>
              <a:t> pre </a:t>
            </a:r>
            <a:r>
              <a:rPr lang="en-US" sz="4400" dirty="0" err="1"/>
              <a:t>informatikov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FB9EB-5A4E-43F7-9104-F7212708E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743" y="4375560"/>
            <a:ext cx="2764421" cy="1485378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r>
              <a:rPr lang="sk-SK" sz="1800" dirty="0"/>
              <a:t>Autor:</a:t>
            </a:r>
          </a:p>
          <a:p>
            <a:pPr>
              <a:spcAft>
                <a:spcPts val="600"/>
              </a:spcAft>
            </a:pPr>
            <a:r>
              <a:rPr lang="sk-SK" sz="1800" dirty="0"/>
              <a:t>Nikolaj Kniha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85387C2-9B3D-4416-AB2D-22B3502273FF}"/>
              </a:ext>
            </a:extLst>
          </p:cNvPr>
          <p:cNvSpPr txBox="1">
            <a:spLocks/>
          </p:cNvSpPr>
          <p:nvPr/>
        </p:nvSpPr>
        <p:spPr>
          <a:xfrm>
            <a:off x="4766919" y="4420544"/>
            <a:ext cx="2764421" cy="14853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sk-SK" sz="1800" dirty="0"/>
              <a:t>Školiteľ:</a:t>
            </a:r>
          </a:p>
          <a:p>
            <a:pPr>
              <a:spcAft>
                <a:spcPts val="600"/>
              </a:spcAft>
            </a:pPr>
            <a:r>
              <a:rPr lang="en-GB" sz="1800" dirty="0"/>
              <a:t>Mgr. </a:t>
            </a:r>
            <a:r>
              <a:rPr lang="en-GB" sz="1800" dirty="0" err="1"/>
              <a:t>Ján</a:t>
            </a:r>
            <a:r>
              <a:rPr lang="en-GB" sz="1800" dirty="0"/>
              <a:t> </a:t>
            </a:r>
            <a:r>
              <a:rPr lang="en-GB" sz="1800" dirty="0" err="1"/>
              <a:t>Kľuka</a:t>
            </a:r>
            <a:r>
              <a:rPr lang="en-GB" sz="1800" dirty="0"/>
              <a:t>, PhD.</a:t>
            </a:r>
          </a:p>
        </p:txBody>
      </p:sp>
    </p:spTree>
    <p:extLst>
      <p:ext uri="{BB962C8B-B14F-4D97-AF65-F5344CB8AC3E}">
        <p14:creationId xmlns:p14="http://schemas.microsoft.com/office/powerpoint/2010/main" val="679435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sk-SK" sz="4700" kern="1200" dirty="0">
                <a:latin typeface="+mj-lt"/>
                <a:ea typeface="+mj-ea"/>
                <a:cs typeface="+mj-cs"/>
              </a:rPr>
              <a:t>Testovanie</a:t>
            </a:r>
            <a:endParaRPr lang="en-US" sz="47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5987F-5FB9-4E70-B100-E62F118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k-SK" sz="2100" dirty="0"/>
          </a:p>
          <a:p>
            <a:r>
              <a:rPr lang="sk-SK" sz="2400" dirty="0"/>
              <a:t>Testované s 3 študentmi</a:t>
            </a:r>
          </a:p>
          <a:p>
            <a:r>
              <a:rPr lang="sk-SK" sz="2400" dirty="0"/>
              <a:t>Pozitívna spätná väzba</a:t>
            </a:r>
          </a:p>
          <a:p>
            <a:r>
              <a:rPr lang="sk-SK" sz="2400" dirty="0"/>
              <a:t>Žiadne návrhy na zmenu</a:t>
            </a:r>
          </a:p>
          <a:p>
            <a:r>
              <a:rPr lang="sk-SK" sz="2400" dirty="0"/>
              <a:t>Odhalené problémy zväčša vyriešené</a:t>
            </a:r>
          </a:p>
          <a:p>
            <a:pPr lvl="1"/>
            <a:r>
              <a:rPr lang="sk-SK" sz="1700" dirty="0"/>
              <a:t>Zdieľané dáta a chyba v riešení </a:t>
            </a:r>
            <a:r>
              <a:rPr lang="sk-SK" sz="1700" dirty="0" err="1"/>
              <a:t>rezolvenčného</a:t>
            </a:r>
            <a:r>
              <a:rPr lang="sk-SK" sz="1700" dirty="0"/>
              <a:t> editora</a:t>
            </a:r>
          </a:p>
          <a:p>
            <a:pPr lvl="1"/>
            <a:r>
              <a:rPr lang="sk-SK" sz="1700" dirty="0"/>
              <a:t>Málo intuitívne prihlasovanie a vytváranie nových buniek</a:t>
            </a:r>
          </a:p>
          <a:p>
            <a:pPr marL="0" indent="0">
              <a:buNone/>
            </a:pPr>
            <a:endParaRPr lang="sk-SK" sz="2100" dirty="0"/>
          </a:p>
        </p:txBody>
      </p:sp>
    </p:spTree>
    <p:extLst>
      <p:ext uri="{BB962C8B-B14F-4D97-AF65-F5344CB8AC3E}">
        <p14:creationId xmlns:p14="http://schemas.microsoft.com/office/powerpoint/2010/main" val="51868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sk-SK" sz="4700" kern="1200" dirty="0">
                <a:latin typeface="+mj-lt"/>
                <a:ea typeface="+mj-ea"/>
                <a:cs typeface="+mj-cs"/>
              </a:rPr>
              <a:t>Rozšíriteľnosť</a:t>
            </a:r>
            <a:endParaRPr lang="en-US" sz="47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5987F-5FB9-4E70-B100-E62F118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k-SK" sz="2100" dirty="0"/>
          </a:p>
          <a:p>
            <a:r>
              <a:rPr lang="sk-SK" sz="2400" dirty="0"/>
              <a:t>Modulárna aplikácia</a:t>
            </a:r>
          </a:p>
          <a:p>
            <a:pPr lvl="1"/>
            <a:r>
              <a:rPr lang="sk-SK" sz="2000" dirty="0"/>
              <a:t>Samostatné komponenty</a:t>
            </a:r>
          </a:p>
          <a:p>
            <a:pPr lvl="1"/>
            <a:r>
              <a:rPr lang="sk-SK" sz="2000" dirty="0" err="1"/>
              <a:t>Redux</a:t>
            </a:r>
            <a:r>
              <a:rPr lang="sk-SK" sz="2000" dirty="0"/>
              <a:t> pre uchovanie stavu aplikácie</a:t>
            </a:r>
          </a:p>
          <a:p>
            <a:r>
              <a:rPr lang="sk-SK" sz="2400" dirty="0"/>
              <a:t>Komponent pre ďalšie logické nástroje</a:t>
            </a:r>
          </a:p>
          <a:p>
            <a:pPr lvl="1"/>
            <a:r>
              <a:rPr lang="sk-SK" sz="2000" dirty="0"/>
              <a:t>Jednoduchá integrácia ďalších nástrojov</a:t>
            </a:r>
          </a:p>
          <a:p>
            <a:pPr lvl="1"/>
            <a:r>
              <a:rPr lang="sk-SK" sz="2000" dirty="0"/>
              <a:t>Integrované nástroje ako príklad v jazyku </a:t>
            </a:r>
            <a:r>
              <a:rPr lang="sk-SK" sz="2000" dirty="0" err="1"/>
              <a:t>Elm</a:t>
            </a:r>
            <a:r>
              <a:rPr lang="sk-SK" sz="2000" dirty="0"/>
              <a:t> a v </a:t>
            </a:r>
            <a:r>
              <a:rPr lang="sk-SK" sz="2000" dirty="0" err="1"/>
              <a:t>Reacte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3562611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sk-SK" sz="4700" kern="1200" dirty="0">
                <a:latin typeface="+mj-lt"/>
                <a:ea typeface="+mj-ea"/>
                <a:cs typeface="+mj-cs"/>
              </a:rPr>
              <a:t>Zhrnutie</a:t>
            </a:r>
            <a:endParaRPr lang="en-US" sz="47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5987F-5FB9-4E70-B100-E62F118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k-SK" sz="2100" dirty="0"/>
          </a:p>
          <a:p>
            <a:r>
              <a:rPr lang="sk-SK" sz="2400" dirty="0"/>
              <a:t>Funkčná verzia aplikácie</a:t>
            </a:r>
          </a:p>
          <a:p>
            <a:pPr lvl="1"/>
            <a:r>
              <a:rPr lang="sk-SK" sz="2000" dirty="0"/>
              <a:t>Pracovný hárok</a:t>
            </a:r>
          </a:p>
          <a:p>
            <a:pPr lvl="1"/>
            <a:r>
              <a:rPr lang="sk-SK" sz="2000" dirty="0"/>
              <a:t>Spolupráca s </a:t>
            </a:r>
            <a:r>
              <a:rPr lang="sk-SK" sz="2000" dirty="0" err="1"/>
              <a:t>GitHubom</a:t>
            </a:r>
            <a:endParaRPr lang="sk-SK" sz="2000" dirty="0"/>
          </a:p>
          <a:p>
            <a:pPr lvl="1"/>
            <a:r>
              <a:rPr lang="sk-SK" sz="2000" dirty="0"/>
              <a:t>Integrované  logické nástroje – </a:t>
            </a:r>
            <a:r>
              <a:rPr lang="sk-SK" sz="2000" dirty="0" err="1"/>
              <a:t>riešič</a:t>
            </a:r>
            <a:r>
              <a:rPr lang="sk-SK" sz="2000" dirty="0"/>
              <a:t> tabiel a </a:t>
            </a:r>
            <a:r>
              <a:rPr lang="sk-SK" sz="2000" dirty="0" err="1"/>
              <a:t>rezolvencií</a:t>
            </a:r>
            <a:endParaRPr lang="sk-SK" sz="2000" dirty="0"/>
          </a:p>
          <a:p>
            <a:r>
              <a:rPr lang="sk-SK" sz="2400" dirty="0"/>
              <a:t>Úspešné testovanie</a:t>
            </a:r>
          </a:p>
          <a:p>
            <a:r>
              <a:rPr lang="sk-SK" sz="2400" dirty="0"/>
              <a:t>Rozšíriteľnosť v budúcnosti</a:t>
            </a:r>
          </a:p>
          <a:p>
            <a:pPr lvl="1"/>
            <a:r>
              <a:rPr lang="sk-SK" sz="1700" dirty="0"/>
              <a:t>Komentovanie úloh</a:t>
            </a:r>
          </a:p>
          <a:p>
            <a:pPr lvl="1"/>
            <a:r>
              <a:rPr lang="sk-SK" sz="1700" dirty="0"/>
              <a:t>Rozšírená funkcionalita s </a:t>
            </a:r>
            <a:r>
              <a:rPr lang="sk-SK" sz="1700" dirty="0" err="1"/>
              <a:t>GitHubom</a:t>
            </a:r>
            <a:r>
              <a:rPr lang="sk-SK" sz="1700" dirty="0"/>
              <a:t> priamo v aplikácii</a:t>
            </a:r>
          </a:p>
          <a:p>
            <a:pPr marL="0" indent="0">
              <a:buNone/>
            </a:pPr>
            <a:endParaRPr lang="sk-SK" sz="2100" dirty="0"/>
          </a:p>
        </p:txBody>
      </p:sp>
    </p:spTree>
    <p:extLst>
      <p:ext uri="{BB962C8B-B14F-4D97-AF65-F5344CB8AC3E}">
        <p14:creationId xmlns:p14="http://schemas.microsoft.com/office/powerpoint/2010/main" val="150111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163645"/>
            <a:ext cx="6927525" cy="6868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sk-SK" sz="4700" kern="1200" dirty="0">
                <a:latin typeface="+mj-lt"/>
                <a:ea typeface="+mj-ea"/>
                <a:cs typeface="+mj-cs"/>
              </a:rPr>
              <a:t>Ukážka</a:t>
            </a:r>
            <a:endParaRPr lang="en-US" sz="47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athematics-4-MozillaFirefoxPrivateBrowsing2020-06-1519-53-14">
            <a:hlinkClick r:id="" action="ppaction://media"/>
            <a:extLst>
              <a:ext uri="{FF2B5EF4-FFF2-40B4-BE49-F238E27FC236}">
                <a16:creationId xmlns:a16="http://schemas.microsoft.com/office/drawing/2014/main" id="{32EEBCD2-FE73-4542-9215-07FD9C6413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478" y="2203078"/>
            <a:ext cx="7598318" cy="4147845"/>
          </a:xfrm>
        </p:spPr>
      </p:pic>
    </p:spTree>
    <p:extLst>
      <p:ext uri="{BB962C8B-B14F-4D97-AF65-F5344CB8AC3E}">
        <p14:creationId xmlns:p14="http://schemas.microsoft.com/office/powerpoint/2010/main" val="86071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7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91743" y="-15978"/>
            <a:ext cx="5360514" cy="5876916"/>
            <a:chOff x="329184" y="-99107"/>
            <a:chExt cx="524256" cy="587691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1055718"/>
            <a:ext cx="8249304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A9BED-62EB-47BB-802A-47620F7F3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84683"/>
            <a:ext cx="6858000" cy="2551829"/>
          </a:xfrm>
        </p:spPr>
        <p:txBody>
          <a:bodyPr anchor="ctr">
            <a:normAutofit/>
          </a:bodyPr>
          <a:lstStyle/>
          <a:p>
            <a:r>
              <a:rPr lang="sk-SK" sz="4400" dirty="0"/>
              <a:t>Ďakujem za pozornosť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FB9EB-5A4E-43F7-9104-F7212708E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743" y="4375560"/>
            <a:ext cx="2764421" cy="1485378"/>
          </a:xfrm>
        </p:spPr>
        <p:txBody>
          <a:bodyPr anchor="ctr">
            <a:noAutofit/>
          </a:bodyPr>
          <a:lstStyle/>
          <a:p>
            <a:pPr>
              <a:spcAft>
                <a:spcPts val="600"/>
              </a:spcAft>
            </a:pPr>
            <a:r>
              <a:rPr lang="sk-SK" sz="1800" dirty="0"/>
              <a:t>Autor:</a:t>
            </a:r>
          </a:p>
          <a:p>
            <a:pPr>
              <a:spcAft>
                <a:spcPts val="600"/>
              </a:spcAft>
            </a:pPr>
            <a:r>
              <a:rPr lang="sk-SK" sz="1800" dirty="0"/>
              <a:t>Nikolaj Kniha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85387C2-9B3D-4416-AB2D-22B3502273FF}"/>
              </a:ext>
            </a:extLst>
          </p:cNvPr>
          <p:cNvSpPr txBox="1">
            <a:spLocks/>
          </p:cNvSpPr>
          <p:nvPr/>
        </p:nvSpPr>
        <p:spPr>
          <a:xfrm>
            <a:off x="4766919" y="4420544"/>
            <a:ext cx="2764421" cy="14853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sk-SK" sz="1800" dirty="0"/>
              <a:t>Školiteľ:</a:t>
            </a:r>
          </a:p>
          <a:p>
            <a:pPr>
              <a:spcAft>
                <a:spcPts val="600"/>
              </a:spcAft>
            </a:pPr>
            <a:r>
              <a:rPr lang="en-GB" sz="1800" dirty="0"/>
              <a:t>Mgr. </a:t>
            </a:r>
            <a:r>
              <a:rPr lang="en-GB" sz="1800" dirty="0" err="1"/>
              <a:t>Ján</a:t>
            </a:r>
            <a:r>
              <a:rPr lang="en-GB" sz="1800" dirty="0"/>
              <a:t> </a:t>
            </a:r>
            <a:r>
              <a:rPr lang="en-GB" sz="1800" dirty="0" err="1"/>
              <a:t>Kľuka</a:t>
            </a:r>
            <a:r>
              <a:rPr lang="en-GB" sz="1800" dirty="0"/>
              <a:t>, PhD.</a:t>
            </a:r>
          </a:p>
        </p:txBody>
      </p:sp>
    </p:spTree>
    <p:extLst>
      <p:ext uri="{BB962C8B-B14F-4D97-AF65-F5344CB8AC3E}">
        <p14:creationId xmlns:p14="http://schemas.microsoft.com/office/powerpoint/2010/main" val="75462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700" kern="1200">
                <a:latin typeface="+mj-lt"/>
                <a:ea typeface="+mj-ea"/>
                <a:cs typeface="+mj-cs"/>
              </a:rPr>
              <a:t>Motivácia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5987F-5FB9-4E70-B100-E62F118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r>
              <a:rPr lang="sk-SK" sz="2400" dirty="0"/>
              <a:t>Rozdiel v odovzdávaní praktických a teoretických úloh</a:t>
            </a:r>
          </a:p>
          <a:p>
            <a:r>
              <a:rPr lang="sk-SK" sz="2400" dirty="0"/>
              <a:t>Málo využívané logické nástroje</a:t>
            </a:r>
          </a:p>
          <a:p>
            <a:r>
              <a:rPr lang="sk-SK" sz="2400" dirty="0"/>
              <a:t>Uľahčenie práce na predmete</a:t>
            </a:r>
          </a:p>
          <a:p>
            <a:r>
              <a:rPr lang="sk-SK" sz="2400" dirty="0"/>
              <a:t>Existujúce nástroje nevyhovujú požiadavkám</a:t>
            </a:r>
          </a:p>
        </p:txBody>
      </p:sp>
    </p:spTree>
    <p:extLst>
      <p:ext uri="{BB962C8B-B14F-4D97-AF65-F5344CB8AC3E}">
        <p14:creationId xmlns:p14="http://schemas.microsoft.com/office/powerpoint/2010/main" val="137324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sk-SK" sz="4700" kern="1200" dirty="0">
                <a:latin typeface="+mj-lt"/>
                <a:ea typeface="+mj-ea"/>
                <a:cs typeface="+mj-cs"/>
              </a:rPr>
              <a:t>Existujúce nástroje</a:t>
            </a:r>
            <a:endParaRPr lang="en-US" sz="47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5987F-5FB9-4E70-B100-E62F118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r>
              <a:rPr lang="sk-SK" sz="2400" dirty="0" err="1"/>
              <a:t>Jupyter</a:t>
            </a:r>
            <a:r>
              <a:rPr lang="sk-SK" sz="2400" dirty="0"/>
              <a:t> Notebook</a:t>
            </a:r>
          </a:p>
          <a:p>
            <a:r>
              <a:rPr lang="sk-SK" sz="2400" dirty="0" err="1"/>
              <a:t>Wolfram</a:t>
            </a:r>
            <a:r>
              <a:rPr lang="sk-SK" sz="2400" dirty="0"/>
              <a:t> </a:t>
            </a:r>
            <a:r>
              <a:rPr lang="sk-SK" sz="2400" dirty="0" err="1"/>
              <a:t>Mathematica</a:t>
            </a:r>
            <a:endParaRPr lang="sk-SK" sz="2400" dirty="0"/>
          </a:p>
          <a:p>
            <a:r>
              <a:rPr lang="sk-SK" sz="2400" dirty="0"/>
              <a:t>MATLAB</a:t>
            </a:r>
          </a:p>
        </p:txBody>
      </p:sp>
    </p:spTree>
    <p:extLst>
      <p:ext uri="{BB962C8B-B14F-4D97-AF65-F5344CB8AC3E}">
        <p14:creationId xmlns:p14="http://schemas.microsoft.com/office/powerpoint/2010/main" val="272499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sk-SK" sz="4700" kern="1200" dirty="0">
                <a:latin typeface="+mj-lt"/>
                <a:ea typeface="+mj-ea"/>
                <a:cs typeface="+mj-cs"/>
              </a:rPr>
              <a:t>Logické nástroje</a:t>
            </a:r>
            <a:endParaRPr lang="en-US" sz="47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5987F-5FB9-4E70-B100-E62F118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Prieskumník</a:t>
            </a:r>
            <a:r>
              <a:rPr lang="en-US" sz="2400" dirty="0"/>
              <a:t> </a:t>
            </a:r>
            <a:r>
              <a:rPr lang="en-US" sz="2400" dirty="0" err="1"/>
              <a:t>sémantiky</a:t>
            </a:r>
            <a:r>
              <a:rPr lang="en-US" sz="2400" dirty="0"/>
              <a:t> </a:t>
            </a:r>
            <a:r>
              <a:rPr lang="en-US" sz="2400" dirty="0" err="1"/>
              <a:t>logiky</a:t>
            </a:r>
            <a:r>
              <a:rPr lang="en-US" sz="2400" dirty="0"/>
              <a:t> </a:t>
            </a:r>
            <a:r>
              <a:rPr lang="en-US" sz="2400" dirty="0" err="1"/>
              <a:t>prvého</a:t>
            </a:r>
            <a:r>
              <a:rPr lang="en-US" sz="2400" dirty="0"/>
              <a:t> </a:t>
            </a:r>
            <a:r>
              <a:rPr lang="en-US" sz="2400" dirty="0" err="1"/>
              <a:t>rádu</a:t>
            </a:r>
            <a:endParaRPr lang="sk-SK" sz="2400" dirty="0"/>
          </a:p>
          <a:p>
            <a:r>
              <a:rPr lang="en-US" sz="2400" dirty="0"/>
              <a:t>Educational tools for first order logic</a:t>
            </a:r>
            <a:endParaRPr lang="sk-SK" sz="2400" dirty="0"/>
          </a:p>
          <a:p>
            <a:r>
              <a:rPr lang="en-US" sz="2400" dirty="0"/>
              <a:t>A proof assistant for first-order logic</a:t>
            </a:r>
            <a:endParaRPr lang="sk-SK" sz="2400" dirty="0"/>
          </a:p>
          <a:p>
            <a:r>
              <a:rPr lang="en-US" sz="2400" dirty="0" err="1"/>
              <a:t>Webový</a:t>
            </a:r>
            <a:r>
              <a:rPr lang="en-US" sz="2400" dirty="0"/>
              <a:t> editor </a:t>
            </a:r>
            <a:r>
              <a:rPr lang="en-US" sz="2400" dirty="0" err="1"/>
              <a:t>rezolvenčných</a:t>
            </a:r>
            <a:r>
              <a:rPr lang="en-US" sz="2400" dirty="0"/>
              <a:t> </a:t>
            </a:r>
            <a:r>
              <a:rPr lang="en-US" sz="2400" dirty="0" err="1"/>
              <a:t>dôkazov</a:t>
            </a:r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355017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sk-SK" sz="4700" kern="1200" dirty="0">
                <a:latin typeface="+mj-lt"/>
                <a:ea typeface="+mj-ea"/>
                <a:cs typeface="+mj-cs"/>
              </a:rPr>
              <a:t>Ciele práce</a:t>
            </a:r>
            <a:endParaRPr lang="en-US" sz="47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5987F-5FB9-4E70-B100-E62F118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k-SK" sz="2100" dirty="0"/>
          </a:p>
          <a:p>
            <a:r>
              <a:rPr lang="sk-SK" sz="2400" dirty="0"/>
              <a:t>Interaktívny pracovný hárok</a:t>
            </a:r>
          </a:p>
          <a:p>
            <a:r>
              <a:rPr lang="sk-SK" sz="2400" dirty="0"/>
              <a:t>Prehľadávanie repozitárov</a:t>
            </a:r>
          </a:p>
          <a:p>
            <a:r>
              <a:rPr lang="sk-SK" sz="2400" dirty="0"/>
              <a:t>Riešenie úloh</a:t>
            </a:r>
          </a:p>
          <a:p>
            <a:r>
              <a:rPr lang="sk-SK" sz="2400" dirty="0"/>
              <a:t>Integrácia logických nástrojov</a:t>
            </a:r>
          </a:p>
          <a:p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28737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sk-SK" sz="4700" kern="1200" dirty="0">
                <a:latin typeface="+mj-lt"/>
                <a:ea typeface="+mj-ea"/>
                <a:cs typeface="+mj-cs"/>
              </a:rPr>
              <a:t>Kľúčové vlastnosti</a:t>
            </a:r>
            <a:endParaRPr lang="en-US" sz="47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5987F-5FB9-4E70-B100-E62F118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k-SK" sz="2400" dirty="0"/>
          </a:p>
          <a:p>
            <a:r>
              <a:rPr lang="sk-SK" sz="2400" dirty="0"/>
              <a:t>Intuitívnosť</a:t>
            </a:r>
          </a:p>
          <a:p>
            <a:r>
              <a:rPr lang="sk-SK" sz="2400" dirty="0"/>
              <a:t>Funkčnosť</a:t>
            </a:r>
          </a:p>
          <a:p>
            <a:r>
              <a:rPr lang="sk-SK" sz="2400" dirty="0" err="1"/>
              <a:t>Responzívnosť</a:t>
            </a:r>
            <a:endParaRPr lang="sk-SK" sz="2400" dirty="0"/>
          </a:p>
          <a:p>
            <a:r>
              <a:rPr lang="sk-SK" sz="2400" dirty="0"/>
              <a:t>Rozšíriteľnosť</a:t>
            </a:r>
          </a:p>
          <a:p>
            <a:endParaRPr lang="sk-SK" sz="2100" dirty="0"/>
          </a:p>
        </p:txBody>
      </p:sp>
    </p:spTree>
    <p:extLst>
      <p:ext uri="{BB962C8B-B14F-4D97-AF65-F5344CB8AC3E}">
        <p14:creationId xmlns:p14="http://schemas.microsoft.com/office/powerpoint/2010/main" val="427626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sk-SK" sz="4700" kern="1200" dirty="0">
                <a:latin typeface="+mj-lt"/>
                <a:ea typeface="+mj-ea"/>
                <a:cs typeface="+mj-cs"/>
              </a:rPr>
              <a:t>Interaktívny pracovný hárok</a:t>
            </a:r>
            <a:endParaRPr lang="en-US" sz="47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5987F-5FB9-4E70-B100-E62F118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k-SK" sz="2100" dirty="0"/>
          </a:p>
          <a:p>
            <a:r>
              <a:rPr lang="sk-SK" sz="2400" dirty="0"/>
              <a:t>Webová aplikácia</a:t>
            </a:r>
          </a:p>
          <a:p>
            <a:r>
              <a:rPr lang="sk-SK" sz="2400" dirty="0"/>
              <a:t>Prehľadávanie súkromných repozitárov</a:t>
            </a:r>
          </a:p>
          <a:p>
            <a:r>
              <a:rPr lang="sk-SK" sz="2400" dirty="0"/>
              <a:t>Úlohy vo forme univerzálnych buniek</a:t>
            </a:r>
          </a:p>
          <a:p>
            <a:r>
              <a:rPr lang="sk-SK" sz="2400" dirty="0"/>
              <a:t>Zadávanie a riešenie úloh</a:t>
            </a:r>
          </a:p>
          <a:p>
            <a:r>
              <a:rPr lang="sk-SK" sz="2400" dirty="0"/>
              <a:t>Ukladanie a načítanie úloh</a:t>
            </a:r>
            <a:endParaRPr lang="sk-SK" sz="2100" dirty="0"/>
          </a:p>
          <a:p>
            <a:pPr marL="0" indent="0">
              <a:buNone/>
            </a:pPr>
            <a:endParaRPr lang="sk-SK" sz="2100" dirty="0"/>
          </a:p>
        </p:txBody>
      </p:sp>
    </p:spTree>
    <p:extLst>
      <p:ext uri="{BB962C8B-B14F-4D97-AF65-F5344CB8AC3E}">
        <p14:creationId xmlns:p14="http://schemas.microsoft.com/office/powerpoint/2010/main" val="310368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sk-SK" sz="4700" kern="1200" dirty="0">
                <a:latin typeface="+mj-lt"/>
                <a:ea typeface="+mj-ea"/>
                <a:cs typeface="+mj-cs"/>
              </a:rPr>
              <a:t>Návrh</a:t>
            </a:r>
            <a:endParaRPr lang="en-US" sz="47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5987F-5FB9-4E70-B100-E62F118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sk-SK" sz="2100" dirty="0"/>
          </a:p>
          <a:p>
            <a:pPr marL="0" indent="0">
              <a:buNone/>
            </a:pPr>
            <a:endParaRPr lang="sk-SK" sz="2100" dirty="0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BD68BDB-DDC6-4BF6-AAEF-77137B788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2" y="2543382"/>
            <a:ext cx="7456704" cy="33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2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7887-79F1-4842-910C-902EC31D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78" y="386930"/>
            <a:ext cx="6927525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sk-SK" sz="4700" dirty="0"/>
              <a:t>Využité technológie</a:t>
            </a:r>
            <a:endParaRPr lang="en-US" sz="47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998368"/>
            <a:ext cx="8771274" cy="782176"/>
            <a:chOff x="-2" y="1998368"/>
            <a:chExt cx="11695083" cy="7821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5987F-5FB9-4E70-B100-E62F1185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5" y="2599509"/>
            <a:ext cx="7607751" cy="3435531"/>
          </a:xfrm>
        </p:spPr>
        <p:txBody>
          <a:bodyPr anchor="ctr">
            <a:normAutofit lnSpcReduction="10000"/>
          </a:bodyPr>
          <a:lstStyle/>
          <a:p>
            <a:r>
              <a:rPr lang="sk-SK" sz="2400" dirty="0" err="1"/>
              <a:t>React</a:t>
            </a:r>
            <a:r>
              <a:rPr lang="sk-SK" sz="2400" dirty="0"/>
              <a:t> + </a:t>
            </a:r>
            <a:r>
              <a:rPr lang="sk-SK" sz="2400" dirty="0" err="1"/>
              <a:t>Redux</a:t>
            </a:r>
            <a:endParaRPr lang="sk-SK" sz="2400" dirty="0"/>
          </a:p>
          <a:p>
            <a:r>
              <a:rPr lang="sk-SK" sz="2400" dirty="0" err="1"/>
              <a:t>Elm</a:t>
            </a:r>
            <a:endParaRPr lang="sk-SK" sz="2400" dirty="0"/>
          </a:p>
          <a:p>
            <a:r>
              <a:rPr lang="sk-SK" sz="2400" dirty="0" err="1"/>
              <a:t>GitHub</a:t>
            </a:r>
            <a:r>
              <a:rPr lang="sk-SK" sz="2400" dirty="0"/>
              <a:t> – </a:t>
            </a:r>
            <a:r>
              <a:rPr lang="sk-SK" sz="2400" dirty="0" err="1"/>
              <a:t>Octokit</a:t>
            </a:r>
            <a:endParaRPr lang="sk-SK" sz="2400" dirty="0"/>
          </a:p>
          <a:p>
            <a:r>
              <a:rPr lang="sk-SK" sz="2400" dirty="0" err="1"/>
              <a:t>Firebase</a:t>
            </a:r>
            <a:r>
              <a:rPr lang="sk-SK" sz="2400" dirty="0"/>
              <a:t> – </a:t>
            </a:r>
            <a:r>
              <a:rPr lang="sk-SK" sz="2400" dirty="0" err="1"/>
              <a:t>Auth</a:t>
            </a:r>
            <a:endParaRPr lang="sk-SK" sz="2400" dirty="0"/>
          </a:p>
          <a:p>
            <a:r>
              <a:rPr lang="sk-SK" sz="2400" dirty="0" err="1"/>
              <a:t>Markdown</a:t>
            </a:r>
            <a:endParaRPr lang="sk-SK" sz="2400" dirty="0"/>
          </a:p>
          <a:p>
            <a:r>
              <a:rPr lang="sk-SK" sz="2400" dirty="0" err="1"/>
              <a:t>Bootstrap</a:t>
            </a:r>
            <a:r>
              <a:rPr lang="sk-SK" sz="2400" dirty="0"/>
              <a:t> 4</a:t>
            </a:r>
          </a:p>
          <a:p>
            <a:r>
              <a:rPr lang="sk-SK" sz="2400" dirty="0"/>
              <a:t>Logické nástroje</a:t>
            </a:r>
          </a:p>
          <a:p>
            <a:pPr lvl="1"/>
            <a:r>
              <a:rPr lang="sk-SK" sz="2000" dirty="0"/>
              <a:t>Editor tabiel, editor </a:t>
            </a:r>
            <a:r>
              <a:rPr lang="sk-SK" sz="2000" dirty="0" err="1"/>
              <a:t>rezolvencií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1950416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215</TotalTime>
  <Words>241</Words>
  <Application>Microsoft Office PowerPoint</Application>
  <PresentationFormat>On-screen Show (4:3)</PresentationFormat>
  <Paragraphs>80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Interaktívny pracovný hárok pre výučbu logiky pre informatikov</vt:lpstr>
      <vt:lpstr>Motivácia</vt:lpstr>
      <vt:lpstr>Existujúce nástroje</vt:lpstr>
      <vt:lpstr>Logické nástroje</vt:lpstr>
      <vt:lpstr>Ciele práce</vt:lpstr>
      <vt:lpstr>Kľúčové vlastnosti</vt:lpstr>
      <vt:lpstr>Interaktívny pracovný hárok</vt:lpstr>
      <vt:lpstr>Návrh</vt:lpstr>
      <vt:lpstr>Využité technológie</vt:lpstr>
      <vt:lpstr>Testovanie</vt:lpstr>
      <vt:lpstr>Rozšíriteľnosť</vt:lpstr>
      <vt:lpstr>Zhrnutie</vt:lpstr>
      <vt:lpstr>Ukážka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Interaktívny pracovný hárok pre výučbu logiky pre informatikov</dc:title>
  <dc:creator>Nikolaj Kniha</dc:creator>
  <cp:lastModifiedBy>Nikolaj Kniha</cp:lastModifiedBy>
  <cp:revision>19</cp:revision>
  <dcterms:created xsi:type="dcterms:W3CDTF">2020-06-10T14:39:55Z</dcterms:created>
  <dcterms:modified xsi:type="dcterms:W3CDTF">2020-06-15T18:16:08Z</dcterms:modified>
</cp:coreProperties>
</file>